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B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21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781800"/>
          </a:xfrm>
          <a:prstGeom prst="rect">
            <a:avLst/>
          </a:prstGeom>
          <a:solidFill>
            <a:srgbClr val="FEFB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990600"/>
            <a:ext cx="8229600" cy="1828800"/>
          </a:xfrm>
        </p:spPr>
        <p:txBody>
          <a:bodyPr>
            <a:normAutofit/>
          </a:bodyPr>
          <a:lstStyle/>
          <a:p>
            <a:r>
              <a:rPr lang="ru-RU" sz="2800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Монтаж подвесного потолка - Армстронг</a:t>
            </a:r>
            <a:r>
              <a:rPr lang="ru-RU" sz="2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228600"/>
            <a:ext cx="2057400" cy="4572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Лекция №-4-УП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EFB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3090"/>
            <a:ext cx="8991600" cy="6834909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bg1"/>
                </a:solidFill>
              </a:rPr>
              <a:t>Размеры потолочных плит – 600х600 и 1200х600 мм. Последние почти полностью вышли из употребления – потолок из них получается недостаточно прочным. </a:t>
            </a:r>
          </a:p>
          <a:p>
            <a:endParaRPr lang="ru-RU" sz="18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sz="18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sz="18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sz="18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sz="18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sz="18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sz="18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sz="18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sz="18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ru-RU" sz="1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Плиты </a:t>
            </a:r>
            <a:r>
              <a:rPr lang="ru-RU" sz="1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выпускаются мягкие, минеральные и органические, и жесткие – металлические и стеклянные, зеркальные и с рисунком. </a:t>
            </a:r>
            <a:endParaRPr lang="ru-RU" sz="18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ru-RU" sz="1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Жесткие </a:t>
            </a:r>
            <a:r>
              <a:rPr lang="ru-RU" sz="1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плиты тяжелы, поэтому профили и подвесы для них требуются специальные, усиленные; соответственно дорогие. </a:t>
            </a:r>
            <a:endParaRPr lang="ru-RU" sz="18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ru-RU" sz="1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Минеральные </a:t>
            </a:r>
            <a:r>
              <a:rPr lang="ru-RU" sz="1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мягкие плиты также почти не применяются: в составе их – вредная </a:t>
            </a:r>
            <a:r>
              <a:rPr lang="ru-RU" sz="18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минвата</a:t>
            </a:r>
            <a:r>
              <a:rPr lang="ru-RU" sz="1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</a:t>
            </a:r>
            <a:endParaRPr lang="ru-RU" sz="18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ru-RU" sz="1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Органические </a:t>
            </a:r>
            <a:r>
              <a:rPr lang="ru-RU" sz="1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плиты изготавливаются из отходов переработки бумаги и безвредны. Мягкие плиты легко режутся монтажным ножом, твердые для обработки требуют специального инструмента; стеклянные – алмазного.</a:t>
            </a:r>
          </a:p>
          <a:p>
            <a:endParaRPr lang="ru-RU" sz="18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Picture 5" descr="C:\Users\Nargiz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990600"/>
            <a:ext cx="7772400" cy="280522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EFB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200"/>
            <a:ext cx="8839200" cy="3352800"/>
          </a:xfrm>
        </p:spPr>
        <p:txBody>
          <a:bodyPr>
            <a:normAutofit fontScale="92500" lnSpcReduction="10000"/>
          </a:bodyPr>
          <a:lstStyle/>
          <a:p>
            <a:r>
              <a:rPr lang="ru-RU" sz="1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Профили – металлические окрашенные или металлопластиковые, с отверстиями для подвески. Ширина полки – 15 или 24 мм. Стеновой – Г-образный с отгибом или просто уголок; прочие – Т-образные. Соединяются профили по длине пружинными замками или отгибаемыми усиками. Все профили можно обрезать в размер со стороны, противоположной замку. </a:t>
            </a:r>
            <a:endParaRPr lang="ru-RU" sz="18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sz="18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sz="18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ru-RU" sz="18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Подвес состоит из пары 6 мм металлических прутков, ровного и с крючком, соединенных листовой изогнутой пружиной с отверстиями – «бабочкой». Сжимая бабочку, прутки можно двигать, регулируя высоту подвеса, а отпущенная она фиксирует их намертво. Верхняя часть ровного прутка усиленного подвеса профилированная, для надежной фиксации в крепежном узле. </a:t>
            </a:r>
          </a:p>
          <a:p>
            <a:endParaRPr lang="ru-RU" sz="18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Nargiz\Desktop\Potolok_armstrong-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09600" y="3429000"/>
            <a:ext cx="7620000" cy="2681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44" y="4618"/>
            <a:ext cx="9132455" cy="6853382"/>
          </a:xfrm>
          <a:prstGeom prst="rect">
            <a:avLst/>
          </a:prstGeom>
          <a:solidFill>
            <a:srgbClr val="FEFB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Nargiz\Desktop\Potolok_armstrong-1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57200"/>
            <a:ext cx="4056624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Nargiz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304800"/>
            <a:ext cx="4465320" cy="3025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Nargiz\Desktop\kondicioner-v-potolk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3409950"/>
            <a:ext cx="4762500" cy="3448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Users\Nargiz\Desktop\Potolok_armstrong-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3505200"/>
            <a:ext cx="42672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928" y="0"/>
            <a:ext cx="9074727" cy="6858000"/>
          </a:xfrm>
          <a:prstGeom prst="rect">
            <a:avLst/>
          </a:prstGeom>
          <a:solidFill>
            <a:srgbClr val="FEFB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427" y="0"/>
            <a:ext cx="2962373" cy="6781800"/>
          </a:xfrm>
        </p:spPr>
        <p:txBody>
          <a:bodyPr>
            <a:noAutofit/>
          </a:bodyPr>
          <a:lstStyle/>
          <a:p>
            <a:pPr marL="0" indent="0"/>
            <a:r>
              <a:rPr lang="ru-RU" sz="1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Крепежный узел – обычный дюбель под саморез или металлическая цанга. Последняя применяется для усиленного подвеса или при гладком ровном прутке. Такие подвесы требуются не только для жестких потолков, но и для мест с сосредоточенной нагрузкой: светильников, вентиляционных решеток и т.п</a:t>
            </a:r>
            <a:r>
              <a:rPr lang="ru-RU" sz="1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  <a:p>
            <a:pPr marL="0" indent="0">
              <a:buNone/>
            </a:pPr>
            <a:r>
              <a:rPr lang="ru-RU" sz="1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1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/>
            <a:r>
              <a:rPr lang="ru-RU" sz="1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Крепление потолка армстронг полностью обратимое и разборное: ровный пруток вбивают или завинчивают в крепежный узел без разборки подвеса, на крючок надевают профиль и, сжав бабочку, регулируют высоту по туго натянутому шнуру. </a:t>
            </a:r>
            <a:endParaRPr lang="ru-RU" sz="1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/>
            <a:r>
              <a:rPr lang="ru-RU" sz="1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1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sz="1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/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4" name="Picture 2" descr="C:\Users\Nargiz\Desktop\Potolok_armstrong-1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971801" y="9148"/>
            <a:ext cx="6079360" cy="5705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819400" y="5791200"/>
            <a:ext cx="6019799" cy="990600"/>
          </a:xfrm>
          <a:prstGeom prst="rect">
            <a:avLst/>
          </a:prstGeom>
          <a:solidFill>
            <a:srgbClr val="FEF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Для доступа в межпотолочное пространство одну из плит приподнимают и сдвигают в сторону. Закрывают проем в обратном порядке.</a:t>
            </a:r>
            <a:br>
              <a:rPr lang="ru-RU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dirty="0"/>
          </a:p>
        </p:txBody>
      </p:sp>
    </p:spTree>
  </p:cSld>
  <p:clrMapOvr>
    <a:masterClrMapping/>
  </p:clrMapOvr>
  <p:transition>
    <p:blinds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5400" y="0"/>
            <a:ext cx="9093200" cy="6858000"/>
          </a:xfrm>
          <a:prstGeom prst="rect">
            <a:avLst/>
          </a:prstGeom>
          <a:solidFill>
            <a:srgbClr val="FEFB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C:\Users\Nargiz\Desktop\images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04229" y="4114800"/>
            <a:ext cx="4339771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Nargiz\Desktop\images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799" y="457200"/>
            <a:ext cx="3258207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Users\Nargiz\Desktop\images (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4800" y="609600"/>
            <a:ext cx="402882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C:\Users\Nargiz\Desktop\images (6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3505200"/>
            <a:ext cx="4347210" cy="3105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lu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EFB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C:\Users\Nargiz\Desktop\images (7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762000"/>
            <a:ext cx="373380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Nargiz\Desktop\images (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8141" y="609600"/>
            <a:ext cx="4905859" cy="3057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C:\Users\Nargiz\Desktop\images (5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810000"/>
            <a:ext cx="57912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876"/>
            <a:ext cx="9144000" cy="6842124"/>
          </a:xfrm>
          <a:prstGeom prst="rect">
            <a:avLst/>
          </a:prstGeom>
          <a:solidFill>
            <a:srgbClr val="FEFB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effectLst/>
                <a:latin typeface="+mn-lt"/>
              </a:rPr>
              <a:t>Инструменты</a:t>
            </a:r>
            <a:endParaRPr lang="ru-RU" sz="2800" dirty="0">
              <a:solidFill>
                <a:schemeClr val="bg1"/>
              </a:solidFill>
              <a:effectLst/>
              <a:latin typeface="+mn-lt"/>
            </a:endParaRPr>
          </a:p>
        </p:txBody>
      </p:sp>
      <p:pic>
        <p:nvPicPr>
          <p:cNvPr id="7170" name="Picture 2" descr="C:\Users\Nargiz\Desktop\images (9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28600" y="990600"/>
            <a:ext cx="8610600" cy="55626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40</TotalTime>
  <Words>329</Words>
  <Application>Microsoft Office PowerPoint</Application>
  <PresentationFormat>Экран (4:3)</PresentationFormat>
  <Paragraphs>26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Монтаж подвесного потолка - Армстронг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Инструменты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Монтаж подвесного потолка - Армстронг </dc:title>
  <dc:creator>Nargiz</dc:creator>
  <cp:lastModifiedBy>RePack by Diakov</cp:lastModifiedBy>
  <cp:revision>7</cp:revision>
  <dcterms:created xsi:type="dcterms:W3CDTF">2014-12-21T15:25:07Z</dcterms:created>
  <dcterms:modified xsi:type="dcterms:W3CDTF">2025-09-10T06:46:00Z</dcterms:modified>
</cp:coreProperties>
</file>